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7"/>
  </p:notesMasterIdLst>
  <p:sldIdLst>
    <p:sldId id="256" r:id="rId4"/>
    <p:sldId id="257" r:id="rId5"/>
    <p:sldId id="271" r:id="rId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666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de notas</a:t>
            </a:r>
          </a:p>
        </p:txBody>
      </p:sp>
      <p:sp>
        <p:nvSpPr>
          <p:cNvPr id="159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&lt;cabeçalho&gt;</a:t>
            </a:r>
          </a:p>
        </p:txBody>
      </p:sp>
      <p:sp>
        <p:nvSpPr>
          <p:cNvPr id="160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&lt;data/hora&gt;</a:t>
            </a:r>
          </a:p>
        </p:txBody>
      </p:sp>
      <p:sp>
        <p:nvSpPr>
          <p:cNvPr id="161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&lt;rodapé&gt;</a:t>
            </a:r>
          </a:p>
        </p:txBody>
      </p:sp>
      <p:sp>
        <p:nvSpPr>
          <p:cNvPr id="162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BCEAD623-B7BA-43AE-AEAF-CB1BCA86A746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1000" cy="359496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4560">
              <a:lnSpc>
                <a:spcPct val="100000"/>
              </a:lnSpc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Você poderá </a:t>
            </a:r>
          </a:p>
        </p:txBody>
      </p:sp>
      <p:sp>
        <p:nvSpPr>
          <p:cNvPr id="198" name="CustomShape 2"/>
          <p:cNvSpPr/>
          <p:nvPr/>
        </p:nvSpPr>
        <p:spPr>
          <a:xfrm>
            <a:off x="3884760" y="8685360"/>
            <a:ext cx="2966400" cy="45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PlaceHolder 7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do título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m 5"/>
          <p:cNvPicPr/>
          <p:nvPr/>
        </p:nvPicPr>
        <p:blipFill>
          <a:blip r:embed="rId14"/>
          <a:stretch/>
        </p:blipFill>
        <p:spPr>
          <a:xfrm>
            <a:off x="0" y="6573240"/>
            <a:ext cx="12186720" cy="121680"/>
          </a:xfrm>
          <a:prstGeom prst="rect">
            <a:avLst/>
          </a:prstGeom>
          <a:ln>
            <a:noFill/>
          </a:ln>
        </p:spPr>
      </p:pic>
      <p:pic>
        <p:nvPicPr>
          <p:cNvPr id="39" name="Imagem 38"/>
          <p:cNvPicPr/>
          <p:nvPr/>
        </p:nvPicPr>
        <p:blipFill>
          <a:blip r:embed="rId15"/>
          <a:stretch/>
        </p:blipFill>
        <p:spPr>
          <a:xfrm>
            <a:off x="9936000" y="5544000"/>
            <a:ext cx="1794960" cy="916560"/>
          </a:xfrm>
          <a:prstGeom prst="rect">
            <a:avLst/>
          </a:prstGeom>
          <a:ln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do título</a:t>
            </a: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Imagem 5"/>
          <p:cNvPicPr/>
          <p:nvPr/>
        </p:nvPicPr>
        <p:blipFill>
          <a:blip r:embed="rId14"/>
          <a:stretch/>
        </p:blipFill>
        <p:spPr>
          <a:xfrm>
            <a:off x="0" y="6573240"/>
            <a:ext cx="12186720" cy="121680"/>
          </a:xfrm>
          <a:prstGeom prst="rect">
            <a:avLst/>
          </a:prstGeom>
          <a:ln>
            <a:noFill/>
          </a:ln>
        </p:spPr>
      </p:pic>
      <p:pic>
        <p:nvPicPr>
          <p:cNvPr id="79" name="Imagem 38"/>
          <p:cNvPicPr/>
          <p:nvPr/>
        </p:nvPicPr>
        <p:blipFill>
          <a:blip r:embed="rId15"/>
          <a:stretch/>
        </p:blipFill>
        <p:spPr>
          <a:xfrm>
            <a:off x="9936000" y="5544000"/>
            <a:ext cx="1794960" cy="916560"/>
          </a:xfrm>
          <a:prstGeom prst="rect">
            <a:avLst/>
          </a:prstGeom>
          <a:ln>
            <a:noFill/>
          </a:ln>
        </p:spPr>
      </p:pic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do título</a:t>
            </a: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Imagem 6"/>
          <p:cNvPicPr/>
          <p:nvPr/>
        </p:nvPicPr>
        <p:blipFill>
          <a:blip r:embed="rId3"/>
          <a:stretch/>
        </p:blipFill>
        <p:spPr>
          <a:xfrm>
            <a:off x="0" y="0"/>
            <a:ext cx="12186720" cy="121680"/>
          </a:xfrm>
          <a:prstGeom prst="rect">
            <a:avLst/>
          </a:prstGeom>
          <a:ln>
            <a:noFill/>
          </a:ln>
        </p:spPr>
      </p:pic>
      <p:sp>
        <p:nvSpPr>
          <p:cNvPr id="164" name="CustomShape 1"/>
          <p:cNvSpPr/>
          <p:nvPr/>
        </p:nvSpPr>
        <p:spPr>
          <a:xfrm>
            <a:off x="1019160" y="5599080"/>
            <a:ext cx="10148400" cy="87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ts val="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5" name="Imagem 85"/>
          <p:cNvPicPr/>
          <p:nvPr/>
        </p:nvPicPr>
        <p:blipFill>
          <a:blip r:embed="rId4"/>
          <a:stretch/>
        </p:blipFill>
        <p:spPr>
          <a:xfrm>
            <a:off x="3755880" y="2233800"/>
            <a:ext cx="4674960" cy="2385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0" y="0"/>
            <a:ext cx="12186720" cy="2714620"/>
          </a:xfrm>
          <a:prstGeom prst="rect">
            <a:avLst/>
          </a:prstGeom>
          <a:solidFill>
            <a:srgbClr val="00B050"/>
          </a:solidFill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7" name="CustomShape 2"/>
          <p:cNvSpPr/>
          <p:nvPr/>
        </p:nvSpPr>
        <p:spPr>
          <a:xfrm>
            <a:off x="738000" y="586080"/>
            <a:ext cx="10148400" cy="2219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REDE DE ATENÇÃO ÀS URGÊNCIAS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pt-BR" sz="2000" b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PROPOSTA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Atualização da Composição Grupo Condutor Estadual da RAU</a:t>
            </a:r>
            <a:endParaRPr lang="pt-BR" sz="20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68" name="CustomShape 3"/>
          <p:cNvSpPr/>
          <p:nvPr/>
        </p:nvSpPr>
        <p:spPr>
          <a:xfrm>
            <a:off x="595274" y="3000372"/>
            <a:ext cx="10001320" cy="3571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2400" b="1" dirty="0" smtClean="0"/>
              <a:t>Representantes da Secretaria de Estado da Saúde do Paraná</a:t>
            </a:r>
            <a:endParaRPr lang="pt-BR" sz="24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" name="CustomShape 4"/>
          <p:cNvSpPr/>
          <p:nvPr/>
        </p:nvSpPr>
        <p:spPr>
          <a:xfrm>
            <a:off x="662040" y="3714752"/>
            <a:ext cx="9789120" cy="23283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2"/>
          <a:lstStyle/>
          <a:p>
            <a:pPr marL="457200" lvl="0" indent="-457200"/>
            <a:r>
              <a:rPr lang="pt-BR" sz="2000" smtClean="0"/>
              <a:t>Maria </a:t>
            </a:r>
            <a:r>
              <a:rPr lang="pt-BR" sz="2000" dirty="0" err="1" smtClean="0"/>
              <a:t>Goretti</a:t>
            </a:r>
            <a:r>
              <a:rPr lang="pt-BR" sz="2000" dirty="0" smtClean="0"/>
              <a:t> </a:t>
            </a:r>
            <a:r>
              <a:rPr lang="pt-BR" sz="2000" dirty="0" err="1" smtClean="0"/>
              <a:t>D.Lopes</a:t>
            </a:r>
            <a:endParaRPr lang="pt-BR" sz="2000" dirty="0" smtClean="0"/>
          </a:p>
          <a:p>
            <a:pPr marL="457200" lvl="0" indent="-457200"/>
            <a:r>
              <a:rPr lang="pt-BR" sz="2000" smtClean="0"/>
              <a:t>Cesar </a:t>
            </a:r>
            <a:r>
              <a:rPr lang="pt-BR" sz="2000" dirty="0" smtClean="0"/>
              <a:t>Augusto Neves Luiz </a:t>
            </a:r>
          </a:p>
          <a:p>
            <a:pPr marL="457200" lvl="0" indent="-457200"/>
            <a:r>
              <a:rPr lang="pt-BR" sz="2000" smtClean="0"/>
              <a:t>Vinícius </a:t>
            </a:r>
            <a:r>
              <a:rPr lang="pt-BR" sz="2000" dirty="0" err="1" smtClean="0"/>
              <a:t>Filipak</a:t>
            </a:r>
            <a:r>
              <a:rPr lang="pt-BR" sz="2000" dirty="0" smtClean="0"/>
              <a:t> </a:t>
            </a:r>
            <a:endParaRPr lang="pt-BR" sz="2000" dirty="0" err="1" smtClean="0"/>
          </a:p>
          <a:p>
            <a:pPr marL="457200" lvl="0" indent="-457200"/>
            <a:r>
              <a:rPr lang="pt-BR" sz="2000" smtClean="0"/>
              <a:t>Giovana </a:t>
            </a:r>
            <a:r>
              <a:rPr lang="pt-BR" sz="2000" dirty="0" smtClean="0"/>
              <a:t>F</a:t>
            </a:r>
            <a:r>
              <a:rPr lang="pt-BR" sz="2000" dirty="0" err="1" smtClean="0"/>
              <a:t>r</a:t>
            </a:r>
            <a:r>
              <a:rPr lang="pt-BR" sz="2000" smtClean="0"/>
              <a:t>atin    </a:t>
            </a:r>
          </a:p>
          <a:p>
            <a:pPr marL="457200" lvl="0" indent="-457200"/>
            <a:r>
              <a:rPr lang="pt-BR" sz="2000" smtClean="0"/>
              <a:t>Marcio Allan de Souza Alves </a:t>
            </a:r>
          </a:p>
          <a:p>
            <a:pPr marL="457200" lvl="0" indent="-457200"/>
            <a:r>
              <a:rPr lang="pt-BR" sz="2000" smtClean="0"/>
              <a:t>Olga R. De Castro Deus</a:t>
            </a:r>
          </a:p>
          <a:p>
            <a:pPr marL="457200" lvl="0" indent="-457200"/>
            <a:endParaRPr lang="pt-BR" sz="2000" smtClean="0"/>
          </a:p>
          <a:p>
            <a:pPr marL="457200" lvl="0" indent="-457200"/>
            <a:endParaRPr lang="pt-BR" sz="2000" smtClean="0"/>
          </a:p>
          <a:p>
            <a:pPr marL="457200" lvl="0" indent="-457200"/>
            <a:r>
              <a:rPr lang="pt-BR" sz="2000" smtClean="0"/>
              <a:t> </a:t>
            </a:r>
          </a:p>
          <a:p>
            <a:pPr marL="457200" lvl="0" indent="-457200"/>
            <a:r>
              <a:rPr lang="pt-BR" sz="2000" smtClean="0"/>
              <a:t>Beatriz Ferreira Monteiro Oliveira </a:t>
            </a:r>
          </a:p>
          <a:p>
            <a:pPr marL="457200" lvl="0" indent="-457200"/>
            <a:r>
              <a:rPr lang="pt-BR" sz="2000" smtClean="0"/>
              <a:t>Sidneya Marques</a:t>
            </a:r>
          </a:p>
          <a:p>
            <a:pPr marL="457200" lvl="0" indent="-457200"/>
            <a:r>
              <a:rPr lang="pt-BR" sz="2000" smtClean="0"/>
              <a:t>José Dalmi Dissenha</a:t>
            </a:r>
          </a:p>
          <a:p>
            <a:pPr marL="457200" lvl="0" indent="-457200"/>
            <a:r>
              <a:rPr lang="pt-BR" sz="2000" smtClean="0"/>
              <a:t>João Gabriel Avanti</a:t>
            </a:r>
          </a:p>
          <a:p>
            <a:pPr marL="457200" lvl="0" indent="-457200"/>
            <a:r>
              <a:rPr lang="pt-BR" sz="2000" smtClean="0"/>
              <a:t>Ederlei Ribeiro Alkamim</a:t>
            </a:r>
          </a:p>
          <a:p>
            <a:pPr marL="457200" lvl="0" indent="-457200"/>
            <a:r>
              <a:rPr lang="pt-BR" sz="2000" smtClean="0"/>
              <a:t>Maria Lucia da Silva Lopes</a:t>
            </a:r>
          </a:p>
          <a:p>
            <a:pPr algn="just">
              <a:lnSpc>
                <a:spcPct val="115000"/>
              </a:lnSpc>
            </a:pPr>
            <a:endParaRPr lang="pt-BR" sz="1600" smtClean="0"/>
          </a:p>
          <a:p>
            <a:pPr algn="ctr">
              <a:lnSpc>
                <a:spcPct val="100000"/>
              </a:lnSpc>
            </a:pPr>
            <a:endParaRPr lang="pt-BR" sz="1600" smtClean="0"/>
          </a:p>
          <a:p>
            <a:pPr algn="ctr">
              <a:lnSpc>
                <a:spcPct val="100000"/>
              </a:lnSpc>
            </a:pPr>
            <a:r>
              <a:rPr lang="pt-BR" sz="1600" smtClean="0"/>
              <a:t> </a:t>
            </a:r>
            <a:endParaRPr lang="pt-BR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15000"/>
              </a:lnSpc>
            </a:pPr>
            <a:endParaRPr lang="pt-BR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0" y="0"/>
            <a:ext cx="12186720" cy="2714620"/>
          </a:xfrm>
          <a:prstGeom prst="rect">
            <a:avLst/>
          </a:prstGeom>
          <a:solidFill>
            <a:srgbClr val="00B050"/>
          </a:solidFill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7" name="CustomShape 2"/>
          <p:cNvSpPr/>
          <p:nvPr/>
        </p:nvSpPr>
        <p:spPr>
          <a:xfrm>
            <a:off x="738000" y="586080"/>
            <a:ext cx="10148400" cy="2219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REDE DE ATENÇÃO ÀS URGÊNCIAS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pt-BR" sz="2000" b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PROPOSTA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Atualização da Composição Grupo Condutor Estadual da RAU</a:t>
            </a:r>
            <a:endParaRPr lang="pt-BR" sz="20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68" name="CustomShape 3"/>
          <p:cNvSpPr/>
          <p:nvPr/>
        </p:nvSpPr>
        <p:spPr>
          <a:xfrm>
            <a:off x="595274" y="3000372"/>
            <a:ext cx="10001320" cy="4286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2400" b="1" dirty="0" smtClean="0"/>
              <a:t>Representantes do COSEMS/PR</a:t>
            </a:r>
            <a:endParaRPr lang="pt-BR" sz="24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" name="CustomShape 4"/>
          <p:cNvSpPr/>
          <p:nvPr/>
        </p:nvSpPr>
        <p:spPr>
          <a:xfrm>
            <a:off x="662040" y="3714752"/>
            <a:ext cx="9789120" cy="257176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2"/>
          <a:lstStyle/>
          <a:p>
            <a:pPr lvl="0"/>
            <a:r>
              <a:rPr lang="pt-BR" sz="2000" dirty="0" err="1" smtClean="0"/>
              <a:t>Marcia</a:t>
            </a:r>
            <a:r>
              <a:rPr lang="pt-BR" sz="2000" dirty="0" smtClean="0"/>
              <a:t> </a:t>
            </a:r>
            <a:r>
              <a:rPr lang="pt-BR" sz="2000" dirty="0" err="1" smtClean="0"/>
              <a:t>Huçulak</a:t>
            </a:r>
            <a:r>
              <a:rPr lang="pt-BR" sz="2000" dirty="0" smtClean="0"/>
              <a:t> </a:t>
            </a:r>
          </a:p>
          <a:p>
            <a:pPr lvl="0"/>
            <a:r>
              <a:rPr lang="pt-BR" sz="2000" dirty="0" smtClean="0"/>
              <a:t>Carlos </a:t>
            </a:r>
            <a:r>
              <a:rPr lang="pt-BR" sz="2000" dirty="0" err="1" smtClean="0"/>
              <a:t>Felippe</a:t>
            </a:r>
            <a:r>
              <a:rPr lang="pt-BR" sz="2000" dirty="0" smtClean="0"/>
              <a:t> Marcondes </a:t>
            </a:r>
          </a:p>
          <a:p>
            <a:pPr lvl="0"/>
            <a:r>
              <a:rPr lang="pt-BR" sz="2000" dirty="0" smtClean="0"/>
              <a:t>Marcelo Aguilar </a:t>
            </a:r>
            <a:r>
              <a:rPr lang="pt-BR" sz="2000" dirty="0" err="1" smtClean="0"/>
              <a:t>Puzzi</a:t>
            </a:r>
            <a:endParaRPr lang="pt-BR" sz="2000" dirty="0" smtClean="0"/>
          </a:p>
          <a:p>
            <a:pPr lvl="0"/>
            <a:r>
              <a:rPr lang="pt-BR" sz="2000" dirty="0" smtClean="0"/>
              <a:t>Thiago </a:t>
            </a:r>
            <a:r>
              <a:rPr lang="pt-BR" sz="2000" dirty="0" err="1" smtClean="0"/>
              <a:t>Stefanello</a:t>
            </a:r>
            <a:r>
              <a:rPr lang="pt-BR" sz="2000" dirty="0" smtClean="0"/>
              <a:t> </a:t>
            </a:r>
          </a:p>
          <a:p>
            <a:pPr lvl="0"/>
            <a:r>
              <a:rPr lang="pt-BR" sz="2000" dirty="0" smtClean="0"/>
              <a:t>Valdecir </a:t>
            </a:r>
            <a:r>
              <a:rPr lang="pt-BR" sz="2000" dirty="0" err="1" smtClean="0"/>
              <a:t>Valik</a:t>
            </a:r>
            <a:endParaRPr lang="pt-BR" sz="2000" dirty="0" smtClean="0"/>
          </a:p>
          <a:p>
            <a:pPr lvl="0"/>
            <a:r>
              <a:rPr lang="pt-BR" sz="2000" dirty="0" smtClean="0"/>
              <a:t>Roberto </a:t>
            </a:r>
            <a:r>
              <a:rPr lang="pt-BR" sz="2000" dirty="0" err="1" smtClean="0"/>
              <a:t>Kaneta</a:t>
            </a:r>
            <a:r>
              <a:rPr lang="pt-BR" sz="2000" dirty="0" smtClean="0"/>
              <a:t> </a:t>
            </a:r>
          </a:p>
          <a:p>
            <a:pPr lvl="0"/>
            <a:r>
              <a:rPr lang="pt-BR" sz="2000" dirty="0" smtClean="0"/>
              <a:t>Cecília </a:t>
            </a:r>
            <a:r>
              <a:rPr lang="pt-BR" sz="2000" dirty="0" err="1" smtClean="0"/>
              <a:t>Cividini</a:t>
            </a:r>
            <a:r>
              <a:rPr lang="pt-BR" sz="2000" dirty="0" smtClean="0"/>
              <a:t> M. Silva </a:t>
            </a:r>
          </a:p>
          <a:p>
            <a:pPr lvl="0"/>
            <a:r>
              <a:rPr lang="pt-BR" sz="2000" dirty="0" smtClean="0"/>
              <a:t>Paula </a:t>
            </a:r>
            <a:r>
              <a:rPr lang="pt-BR" sz="2000" dirty="0" err="1" smtClean="0"/>
              <a:t>Barski</a:t>
            </a:r>
            <a:endParaRPr lang="pt-BR" sz="2000" dirty="0" smtClean="0"/>
          </a:p>
          <a:p>
            <a:pPr lvl="0"/>
            <a:endParaRPr lang="pt-BR" sz="2000" dirty="0" smtClean="0"/>
          </a:p>
          <a:p>
            <a:pPr lvl="0"/>
            <a:endParaRPr lang="pt-BR" sz="2000" dirty="0" smtClean="0"/>
          </a:p>
          <a:p>
            <a:pPr lvl="0"/>
            <a:r>
              <a:rPr lang="pt-BR" sz="2000" dirty="0" err="1" smtClean="0"/>
              <a:t>Orasil</a:t>
            </a:r>
            <a:r>
              <a:rPr lang="pt-BR" sz="2000" dirty="0" smtClean="0"/>
              <a:t> Cesar Bueno</a:t>
            </a:r>
          </a:p>
          <a:p>
            <a:pPr lvl="0"/>
            <a:r>
              <a:rPr lang="pt-BR" sz="2000" dirty="0" smtClean="0"/>
              <a:t>Donizete Ruiz Pinha</a:t>
            </a:r>
          </a:p>
          <a:p>
            <a:pPr lvl="0"/>
            <a:r>
              <a:rPr lang="pt-BR" sz="2000" dirty="0" err="1" smtClean="0"/>
              <a:t>Giorgia</a:t>
            </a:r>
            <a:r>
              <a:rPr lang="pt-BR" sz="2000" dirty="0" smtClean="0"/>
              <a:t> Regina </a:t>
            </a:r>
            <a:r>
              <a:rPr lang="pt-BR" sz="2000" dirty="0" err="1" smtClean="0"/>
              <a:t>Luchese</a:t>
            </a:r>
            <a:r>
              <a:rPr lang="pt-BR" sz="2000" dirty="0" smtClean="0"/>
              <a:t> </a:t>
            </a:r>
          </a:p>
          <a:p>
            <a:pPr lvl="0"/>
            <a:r>
              <a:rPr lang="pt-BR" sz="2000" dirty="0" err="1" smtClean="0"/>
              <a:t>Luna</a:t>
            </a:r>
            <a:r>
              <a:rPr lang="pt-BR" sz="2000" dirty="0" smtClean="0"/>
              <a:t> Rezende</a:t>
            </a:r>
          </a:p>
          <a:p>
            <a:pPr lvl="0"/>
            <a:r>
              <a:rPr lang="pt-BR" sz="2000" dirty="0" smtClean="0"/>
              <a:t>Rodrigo </a:t>
            </a:r>
            <a:r>
              <a:rPr lang="pt-BR" sz="2000" dirty="0" err="1" smtClean="0"/>
              <a:t>Luppi</a:t>
            </a:r>
            <a:r>
              <a:rPr lang="pt-BR" sz="2000" dirty="0" smtClean="0"/>
              <a:t> </a:t>
            </a:r>
          </a:p>
          <a:p>
            <a:pPr lvl="0"/>
            <a:r>
              <a:rPr lang="pt-BR" sz="2000" dirty="0" smtClean="0"/>
              <a:t>Mauro Sergio de Araújo</a:t>
            </a:r>
          </a:p>
          <a:p>
            <a:pPr lvl="0"/>
            <a:r>
              <a:rPr lang="pt-BR" sz="2000" dirty="0" smtClean="0"/>
              <a:t>Lilian </a:t>
            </a:r>
            <a:r>
              <a:rPr lang="pt-BR" sz="2000" dirty="0" err="1" smtClean="0"/>
              <a:t>Wels</a:t>
            </a:r>
            <a:r>
              <a:rPr lang="pt-BR" sz="2000" dirty="0" smtClean="0"/>
              <a:t> </a:t>
            </a:r>
          </a:p>
          <a:p>
            <a:pPr algn="just">
              <a:lnSpc>
                <a:spcPct val="115000"/>
              </a:lnSpc>
            </a:pPr>
            <a:endParaRPr lang="pt-BR" sz="1600" dirty="0" smtClean="0"/>
          </a:p>
          <a:p>
            <a:pPr algn="ctr">
              <a:lnSpc>
                <a:spcPct val="100000"/>
              </a:lnSpc>
            </a:pPr>
            <a:endParaRPr lang="pt-BR" sz="1600" dirty="0" smtClean="0"/>
          </a:p>
          <a:p>
            <a:pPr algn="ctr">
              <a:lnSpc>
                <a:spcPct val="100000"/>
              </a:lnSpc>
            </a:pPr>
            <a:r>
              <a:rPr lang="pt-BR" sz="1600" dirty="0" smtClean="0"/>
              <a:t> </a:t>
            </a:r>
            <a:endParaRPr lang="pt-BR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15000"/>
              </a:lnSpc>
            </a:pPr>
            <a:endParaRPr lang="pt-BR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1562</TotalTime>
  <Words>127</Words>
  <Application>LibreOffice/5.3.5.2$Windows_X86_64 LibreOffice_project/50d9bf2b0a79cdb85a3814b592608037a682059d</Application>
  <PresentationFormat>Personalizar</PresentationFormat>
  <Paragraphs>49</Paragraphs>
  <Slides>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slides</vt:lpstr>
      </vt:variant>
      <vt:variant>
        <vt:i4>3</vt:i4>
      </vt:variant>
    </vt:vector>
  </HeadingPairs>
  <TitlesOfParts>
    <vt:vector size="6" baseType="lpstr">
      <vt:lpstr>Office Theme</vt:lpstr>
      <vt:lpstr>Office Theme</vt:lpstr>
      <vt:lpstr>Office Theme</vt:lpstr>
      <vt:lpstr>Slide 1</vt:lpstr>
      <vt:lpstr>Slide 2</vt:lpstr>
      <vt:lpstr>Slide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Paula Rocha Silva</dc:creator>
  <cp:lastModifiedBy>andreia.clerice</cp:lastModifiedBy>
  <cp:revision>175</cp:revision>
  <dcterms:modified xsi:type="dcterms:W3CDTF">2021-02-23T14:44:04Z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Personalizar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14</vt:i4>
  </property>
</Properties>
</file>